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sldIdLst>
    <p:sldId id="257" r:id="rId5"/>
    <p:sldId id="263" r:id="rId6"/>
    <p:sldId id="436" r:id="rId7"/>
    <p:sldId id="438" r:id="rId8"/>
    <p:sldId id="439" r:id="rId9"/>
    <p:sldId id="435" r:id="rId10"/>
    <p:sldId id="437" r:id="rId11"/>
    <p:sldId id="281" r:id="rId12"/>
    <p:sldId id="434" r:id="rId13"/>
    <p:sldId id="264" r:id="rId14"/>
    <p:sldId id="43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4" autoAdjust="0"/>
    <p:restoredTop sz="94660"/>
  </p:normalViewPr>
  <p:slideViewPr>
    <p:cSldViewPr snapToGrid="0">
      <p:cViewPr varScale="1">
        <p:scale>
          <a:sx n="92" d="100"/>
          <a:sy n="92" d="100"/>
        </p:scale>
        <p:origin x="53" y="1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re Alden" userId="160ccfd3-e1d3-4a6e-b1ed-c16777c25b62" providerId="ADAL" clId="{5AFDDF9E-A0EB-4EEE-9170-C7F54E67C037}"/>
    <pc:docChg chg="modSld">
      <pc:chgData name="Tore Alden" userId="160ccfd3-e1d3-4a6e-b1ed-c16777c25b62" providerId="ADAL" clId="{5AFDDF9E-A0EB-4EEE-9170-C7F54E67C037}" dt="2022-05-17T20:02:59.431" v="209" actId="20577"/>
      <pc:docMkLst>
        <pc:docMk/>
      </pc:docMkLst>
      <pc:sldChg chg="modSp mod">
        <pc:chgData name="Tore Alden" userId="160ccfd3-e1d3-4a6e-b1ed-c16777c25b62" providerId="ADAL" clId="{5AFDDF9E-A0EB-4EEE-9170-C7F54E67C037}" dt="2022-05-17T20:02:59.431" v="209" actId="20577"/>
        <pc:sldMkLst>
          <pc:docMk/>
          <pc:sldMk cId="0" sldId="257"/>
        </pc:sldMkLst>
        <pc:spChg chg="mod">
          <ac:chgData name="Tore Alden" userId="160ccfd3-e1d3-4a6e-b1ed-c16777c25b62" providerId="ADAL" clId="{5AFDDF9E-A0EB-4EEE-9170-C7F54E67C037}" dt="2022-05-17T20:02:59.431" v="209" actId="20577"/>
          <ac:spMkLst>
            <pc:docMk/>
            <pc:sldMk cId="0" sldId="257"/>
            <ac:spMk id="6" creationId="{00000000-0000-0000-0000-000000000000}"/>
          </ac:spMkLst>
        </pc:spChg>
      </pc:sldChg>
    </pc:docChg>
  </pc:docChgLst>
  <pc:docChgLst>
    <pc:chgData name="Tore Alden" userId="160ccfd3-e1d3-4a6e-b1ed-c16777c25b62" providerId="ADAL" clId="{57E2AD18-D23C-4471-ABA5-16EEA6D47DBF}"/>
    <pc:docChg chg="custSel addSld modSld">
      <pc:chgData name="Tore Alden" userId="160ccfd3-e1d3-4a6e-b1ed-c16777c25b62" providerId="ADAL" clId="{57E2AD18-D23C-4471-ABA5-16EEA6D47DBF}" dt="2022-05-16T21:22:39.865" v="19" actId="14100"/>
      <pc:docMkLst>
        <pc:docMk/>
      </pc:docMkLst>
      <pc:sldChg chg="modSp mod">
        <pc:chgData name="Tore Alden" userId="160ccfd3-e1d3-4a6e-b1ed-c16777c25b62" providerId="ADAL" clId="{57E2AD18-D23C-4471-ABA5-16EEA6D47DBF}" dt="2022-05-16T21:22:39.865" v="19" actId="14100"/>
        <pc:sldMkLst>
          <pc:docMk/>
          <pc:sldMk cId="518403582" sldId="436"/>
        </pc:sldMkLst>
        <pc:picChg chg="mod">
          <ac:chgData name="Tore Alden" userId="160ccfd3-e1d3-4a6e-b1ed-c16777c25b62" providerId="ADAL" clId="{57E2AD18-D23C-4471-ABA5-16EEA6D47DBF}" dt="2022-05-16T21:22:39.865" v="19" actId="14100"/>
          <ac:picMkLst>
            <pc:docMk/>
            <pc:sldMk cId="518403582" sldId="436"/>
            <ac:picMk id="6" creationId="{D749B942-064A-4067-B0D4-C95E5F9D239F}"/>
          </ac:picMkLst>
        </pc:picChg>
      </pc:sldChg>
      <pc:sldChg chg="addSp delSp modSp add mod">
        <pc:chgData name="Tore Alden" userId="160ccfd3-e1d3-4a6e-b1ed-c16777c25b62" providerId="ADAL" clId="{57E2AD18-D23C-4471-ABA5-16EEA6D47DBF}" dt="2022-05-16T21:22:29.977" v="17" actId="14100"/>
        <pc:sldMkLst>
          <pc:docMk/>
          <pc:sldMk cId="736046198" sldId="438"/>
        </pc:sldMkLst>
        <pc:picChg chg="add mod">
          <ac:chgData name="Tore Alden" userId="160ccfd3-e1d3-4a6e-b1ed-c16777c25b62" providerId="ADAL" clId="{57E2AD18-D23C-4471-ABA5-16EEA6D47DBF}" dt="2022-05-16T21:22:29.977" v="17" actId="14100"/>
          <ac:picMkLst>
            <pc:docMk/>
            <pc:sldMk cId="736046198" sldId="438"/>
            <ac:picMk id="3" creationId="{FBB6B618-B913-4C5B-9477-FBCE91C348A5}"/>
          </ac:picMkLst>
        </pc:picChg>
        <pc:picChg chg="del">
          <ac:chgData name="Tore Alden" userId="160ccfd3-e1d3-4a6e-b1ed-c16777c25b62" providerId="ADAL" clId="{57E2AD18-D23C-4471-ABA5-16EEA6D47DBF}" dt="2022-05-16T19:57:59.246" v="1" actId="478"/>
          <ac:picMkLst>
            <pc:docMk/>
            <pc:sldMk cId="736046198" sldId="438"/>
            <ac:picMk id="6" creationId="{D749B942-064A-4067-B0D4-C95E5F9D239F}"/>
          </ac:picMkLst>
        </pc:picChg>
      </pc:sldChg>
      <pc:sldChg chg="addSp delSp modSp add mod">
        <pc:chgData name="Tore Alden" userId="160ccfd3-e1d3-4a6e-b1ed-c16777c25b62" providerId="ADAL" clId="{57E2AD18-D23C-4471-ABA5-16EEA6D47DBF}" dt="2022-05-16T21:22:35.421" v="18" actId="14100"/>
        <pc:sldMkLst>
          <pc:docMk/>
          <pc:sldMk cId="4033621535" sldId="439"/>
        </pc:sldMkLst>
        <pc:picChg chg="del">
          <ac:chgData name="Tore Alden" userId="160ccfd3-e1d3-4a6e-b1ed-c16777c25b62" providerId="ADAL" clId="{57E2AD18-D23C-4471-ABA5-16EEA6D47DBF}" dt="2022-05-16T21:21:26.466" v="9" actId="478"/>
          <ac:picMkLst>
            <pc:docMk/>
            <pc:sldMk cId="4033621535" sldId="439"/>
            <ac:picMk id="3" creationId="{FBB6B618-B913-4C5B-9477-FBCE91C348A5}"/>
          </ac:picMkLst>
        </pc:picChg>
        <pc:picChg chg="add mod">
          <ac:chgData name="Tore Alden" userId="160ccfd3-e1d3-4a6e-b1ed-c16777c25b62" providerId="ADAL" clId="{57E2AD18-D23C-4471-ABA5-16EEA6D47DBF}" dt="2022-05-16T21:22:35.421" v="18" actId="14100"/>
          <ac:picMkLst>
            <pc:docMk/>
            <pc:sldMk cId="4033621535" sldId="439"/>
            <ac:picMk id="4" creationId="{F15E6C60-06E9-4112-AD57-9C21C25737A0}"/>
          </ac:picMkLst>
        </pc:picChg>
      </pc:sldChg>
    </pc:docChg>
  </pc:docChgLst>
</pc:chgInfo>
</file>

<file path=ppt/media/image1.tiff>
</file>

<file path=ppt/media/image16.png>
</file>

<file path=ppt/media/image2.png>
</file>

<file path=ppt/media/image3.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700C02-4389-42BF-B66D-8A538039D0BB}" type="datetimeFigureOut">
              <a:rPr lang="en-US" smtClean="0"/>
              <a:t>5/17/2022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B26FB4-8422-44A6-87ED-DA2E13A17359}" type="slidenum">
              <a:rPr lang="en-US" smtClean="0"/>
              <a:t>‹#›</a:t>
            </a:fld>
            <a:endParaRPr lang="en-US"/>
          </a:p>
        </p:txBody>
      </p:sp>
    </p:spTree>
    <p:extLst>
      <p:ext uri="{BB962C8B-B14F-4D97-AF65-F5344CB8AC3E}">
        <p14:creationId xmlns:p14="http://schemas.microsoft.com/office/powerpoint/2010/main" val="2521811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Shape 756"/>
          <p:cNvSpPr>
            <a:spLocks noGrp="1" noRot="1" noChangeAspect="1"/>
          </p:cNvSpPr>
          <p:nvPr>
            <p:ph type="sldImg"/>
          </p:nvPr>
        </p:nvSpPr>
        <p:spPr>
          <a:xfrm>
            <a:off x="381000" y="685800"/>
            <a:ext cx="6096000" cy="3429000"/>
          </a:xfrm>
          <a:prstGeom prst="rect">
            <a:avLst/>
          </a:prstGeom>
        </p:spPr>
        <p:txBody>
          <a:bodyPr/>
          <a:lstStyle/>
          <a:p>
            <a:endParaRPr/>
          </a:p>
        </p:txBody>
      </p:sp>
      <p:sp>
        <p:nvSpPr>
          <p:cNvPr id="757" name="Shape 757"/>
          <p:cNvSpPr>
            <a:spLocks noGrp="1"/>
          </p:cNvSpPr>
          <p:nvPr>
            <p:ph type="body" sz="quarter" idx="1"/>
          </p:nvPr>
        </p:nvSpPr>
        <p:spPr>
          <a:prstGeom prst="rect">
            <a:avLst/>
          </a:prstGeom>
        </p:spPr>
        <p:txBody>
          <a:bodyPr/>
          <a:lstStyle/>
          <a:p>
            <a:pPr marL="171450" indent="-171450">
              <a:buSzPct val="100000"/>
              <a:buFont typeface="Arial"/>
              <a:buChar char="•"/>
            </a:pPr>
            <a:r>
              <a:t>Journey of transformation</a:t>
            </a:r>
          </a:p>
          <a:p>
            <a:pPr marL="171450" indent="-171450">
              <a:buSzPct val="100000"/>
              <a:buFont typeface="Arial"/>
              <a:buChar char="•"/>
            </a:pPr>
            <a:r>
              <a:t>Introductions to co presenters</a:t>
            </a:r>
          </a:p>
          <a:p>
            <a:pPr marL="171450" indent="-171450">
              <a:buSzPct val="100000"/>
              <a:buFont typeface="Arial"/>
              <a:buChar char="•"/>
            </a:pPr>
            <a:r>
              <a:t>Housekeeping &amp; phones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89BBE-41F0-4D8C-ADD9-4AC50C6A22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469F8D-E9CB-477A-90D7-02DCD02812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6FA9BC-0FAF-4BC1-A0D7-D74B5CA381D6}"/>
              </a:ext>
            </a:extLst>
          </p:cNvPr>
          <p:cNvSpPr>
            <a:spLocks noGrp="1"/>
          </p:cNvSpPr>
          <p:nvPr>
            <p:ph type="dt" sz="half" idx="10"/>
          </p:nvPr>
        </p:nvSpPr>
        <p:spPr/>
        <p:txBody>
          <a:bodyPr/>
          <a:lstStyle/>
          <a:p>
            <a:fld id="{564E4DA8-2256-45EF-A742-DB2682070B4D}" type="datetimeFigureOut">
              <a:rPr lang="en-US" smtClean="0"/>
              <a:t>5/17/2022</a:t>
            </a:fld>
            <a:endParaRPr lang="en-US"/>
          </a:p>
        </p:txBody>
      </p:sp>
      <p:sp>
        <p:nvSpPr>
          <p:cNvPr id="5" name="Footer Placeholder 4">
            <a:extLst>
              <a:ext uri="{FF2B5EF4-FFF2-40B4-BE49-F238E27FC236}">
                <a16:creationId xmlns:a16="http://schemas.microsoft.com/office/drawing/2014/main" id="{B8B0246E-07CD-482E-A390-AC5240DA8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4E005-51A4-4F53-9394-C7491A6A24DA}"/>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906397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3C437-9DD8-405E-86B2-740919B3EC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FE1973-9170-4F08-AB82-BD57F099E1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DF783-64B4-4655-B49B-55D085730721}"/>
              </a:ext>
            </a:extLst>
          </p:cNvPr>
          <p:cNvSpPr>
            <a:spLocks noGrp="1"/>
          </p:cNvSpPr>
          <p:nvPr>
            <p:ph type="dt" sz="half" idx="10"/>
          </p:nvPr>
        </p:nvSpPr>
        <p:spPr/>
        <p:txBody>
          <a:bodyPr/>
          <a:lstStyle/>
          <a:p>
            <a:fld id="{564E4DA8-2256-45EF-A742-DB2682070B4D}" type="datetimeFigureOut">
              <a:rPr lang="en-US" smtClean="0"/>
              <a:t>5/17/2022</a:t>
            </a:fld>
            <a:endParaRPr lang="en-US"/>
          </a:p>
        </p:txBody>
      </p:sp>
      <p:sp>
        <p:nvSpPr>
          <p:cNvPr id="5" name="Footer Placeholder 4">
            <a:extLst>
              <a:ext uri="{FF2B5EF4-FFF2-40B4-BE49-F238E27FC236}">
                <a16:creationId xmlns:a16="http://schemas.microsoft.com/office/drawing/2014/main" id="{A6C4A682-5AB4-47B8-823C-0FFA38F02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EBF2D5-FFAD-4AB0-ADF9-8CBA789CBAA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1302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C81C1D-EEB4-4630-AA73-A622B8C324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0B3C06-EDD7-4645-B8AB-1A3192D3B7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98DD5-1428-4811-9039-A7FFCAFC0199}"/>
              </a:ext>
            </a:extLst>
          </p:cNvPr>
          <p:cNvSpPr>
            <a:spLocks noGrp="1"/>
          </p:cNvSpPr>
          <p:nvPr>
            <p:ph type="dt" sz="half" idx="10"/>
          </p:nvPr>
        </p:nvSpPr>
        <p:spPr/>
        <p:txBody>
          <a:bodyPr/>
          <a:lstStyle/>
          <a:p>
            <a:fld id="{564E4DA8-2256-45EF-A742-DB2682070B4D}" type="datetimeFigureOut">
              <a:rPr lang="en-US" smtClean="0"/>
              <a:t>5/17/2022</a:t>
            </a:fld>
            <a:endParaRPr lang="en-US"/>
          </a:p>
        </p:txBody>
      </p:sp>
      <p:sp>
        <p:nvSpPr>
          <p:cNvPr id="5" name="Footer Placeholder 4">
            <a:extLst>
              <a:ext uri="{FF2B5EF4-FFF2-40B4-BE49-F238E27FC236}">
                <a16:creationId xmlns:a16="http://schemas.microsoft.com/office/drawing/2014/main" id="{170733E2-E94E-404B-B1A9-269DF63FB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E46D17-6B4D-408D-984A-68677632ECE4}"/>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112124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5_Title Slide">
    <p:bg>
      <p:bgPr>
        <a:solidFill>
          <a:srgbClr val="ECECEC"/>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9B2A6E-79A1-484D-A9E9-5A3187C39E04}"/>
              </a:ext>
            </a:extLst>
          </p:cNvPr>
          <p:cNvPicPr>
            <a:picLocks noChangeAspect="1"/>
          </p:cNvPicPr>
          <p:nvPr userDrawn="1"/>
        </p:nvPicPr>
        <p:blipFill rotWithShape="1">
          <a:blip r:embed="rId2"/>
          <a:srcRect b="18522"/>
          <a:stretch/>
        </p:blipFill>
        <p:spPr>
          <a:xfrm>
            <a:off x="3779075" y="4366310"/>
            <a:ext cx="6534725" cy="2491691"/>
          </a:xfrm>
          <a:prstGeom prst="rect">
            <a:avLst/>
          </a:prstGeom>
        </p:spPr>
      </p:pic>
      <p:grpSp>
        <p:nvGrpSpPr>
          <p:cNvPr id="737" name="Group 8"/>
          <p:cNvGrpSpPr/>
          <p:nvPr/>
        </p:nvGrpSpPr>
        <p:grpSpPr>
          <a:xfrm>
            <a:off x="12461175" y="4"/>
            <a:ext cx="425251" cy="6857999"/>
            <a:chOff x="0" y="0"/>
            <a:chExt cx="567000" cy="9143998"/>
          </a:xfrm>
        </p:grpSpPr>
        <p:grpSp>
          <p:nvGrpSpPr>
            <p:cNvPr id="725" name="Group 9"/>
            <p:cNvGrpSpPr/>
            <p:nvPr/>
          </p:nvGrpSpPr>
          <p:grpSpPr>
            <a:xfrm>
              <a:off x="-1" y="-1"/>
              <a:ext cx="567002" cy="2837430"/>
              <a:chOff x="0" y="0"/>
              <a:chExt cx="567000" cy="2837428"/>
            </a:xfrm>
          </p:grpSpPr>
          <p:sp>
            <p:nvSpPr>
              <p:cNvPr id="72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736" name="Group 10"/>
            <p:cNvGrpSpPr/>
            <p:nvPr/>
          </p:nvGrpSpPr>
          <p:grpSpPr>
            <a:xfrm>
              <a:off x="-1" y="3471569"/>
              <a:ext cx="567002" cy="5672430"/>
              <a:chOff x="0" y="0"/>
              <a:chExt cx="567000" cy="5672428"/>
            </a:xfrm>
          </p:grpSpPr>
          <p:sp>
            <p:nvSpPr>
              <p:cNvPr id="72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pic>
        <p:nvPicPr>
          <p:cNvPr id="738" name="Picture 9" descr="Picture 9"/>
          <p:cNvPicPr>
            <a:picLocks noChangeAspect="1"/>
          </p:cNvPicPr>
          <p:nvPr/>
        </p:nvPicPr>
        <p:blipFill>
          <a:blip r:embed="rId3"/>
          <a:stretch>
            <a:fillRect/>
          </a:stretch>
        </p:blipFill>
        <p:spPr>
          <a:xfrm rot="16200000">
            <a:off x="8115262" y="1367486"/>
            <a:ext cx="5024201" cy="3156376"/>
          </a:xfrm>
          <a:prstGeom prst="rect">
            <a:avLst/>
          </a:prstGeom>
          <a:ln w="12700">
            <a:miter lim="400000"/>
          </a:ln>
        </p:spPr>
      </p:pic>
      <p:sp>
        <p:nvSpPr>
          <p:cNvPr id="739" name="Title Text"/>
          <p:cNvSpPr txBox="1">
            <a:spLocks noGrp="1"/>
          </p:cNvSpPr>
          <p:nvPr>
            <p:ph type="title"/>
          </p:nvPr>
        </p:nvSpPr>
        <p:spPr>
          <a:xfrm>
            <a:off x="596901" y="3388784"/>
            <a:ext cx="9120001" cy="1019425"/>
          </a:xfrm>
          <a:prstGeom prst="rect">
            <a:avLst/>
          </a:prstGeom>
        </p:spPr>
        <p:txBody>
          <a:bodyPr lIns="0" tIns="0" rIns="0" bIns="0" anchor="b"/>
          <a:lstStyle>
            <a:lvl1pPr>
              <a:defRPr sz="3975"/>
            </a:lvl1pPr>
          </a:lstStyle>
          <a:p>
            <a:r>
              <a:t>Title Text</a:t>
            </a:r>
          </a:p>
        </p:txBody>
      </p:sp>
      <p:pic>
        <p:nvPicPr>
          <p:cNvPr id="740" name="Picture 5" descr="Picture 5"/>
          <p:cNvPicPr>
            <a:picLocks noChangeAspect="1"/>
          </p:cNvPicPr>
          <p:nvPr/>
        </p:nvPicPr>
        <p:blipFill>
          <a:blip r:embed="rId4"/>
          <a:stretch>
            <a:fillRect/>
          </a:stretch>
        </p:blipFill>
        <p:spPr>
          <a:xfrm>
            <a:off x="1" y="0"/>
            <a:ext cx="4140971" cy="3589041"/>
          </a:xfrm>
          <a:prstGeom prst="rect">
            <a:avLst/>
          </a:prstGeom>
          <a:ln w="12700">
            <a:miter lim="400000"/>
          </a:ln>
        </p:spPr>
      </p:pic>
      <p:sp>
        <p:nvSpPr>
          <p:cNvPr id="742" name="Body Level One…"/>
          <p:cNvSpPr txBox="1">
            <a:spLocks noGrp="1"/>
          </p:cNvSpPr>
          <p:nvPr>
            <p:ph type="body" sz="quarter" idx="1"/>
          </p:nvPr>
        </p:nvSpPr>
        <p:spPr>
          <a:xfrm>
            <a:off x="596902" y="5082118"/>
            <a:ext cx="5458853" cy="959999"/>
          </a:xfrm>
          <a:prstGeom prst="rect">
            <a:avLst/>
          </a:prstGeom>
        </p:spPr>
        <p:txBody>
          <a:bodyPr anchor="b">
            <a:normAutofit/>
          </a:bodyPr>
          <a:lstStyle>
            <a:lvl1pPr>
              <a:defRPr sz="2100"/>
            </a:lvl1pPr>
            <a:lvl2pPr>
              <a:defRPr sz="2100"/>
            </a:lvl2pPr>
            <a:lvl3pPr>
              <a:defRPr sz="2100"/>
            </a:lvl3pPr>
            <a:lvl4pPr>
              <a:defRPr sz="2100"/>
            </a:lvl4pPr>
            <a:lvl5pPr>
              <a:defRPr sz="2100"/>
            </a:lvl5pPr>
          </a:lstStyle>
          <a:p>
            <a:r>
              <a:t>Body Level One</a:t>
            </a:r>
          </a:p>
          <a:p>
            <a:pPr lvl="1"/>
            <a:r>
              <a:t>Body Level Two</a:t>
            </a:r>
          </a:p>
          <a:p>
            <a:pPr lvl="2"/>
            <a:r>
              <a:t>Body Level Three</a:t>
            </a:r>
          </a:p>
          <a:p>
            <a:pPr lvl="3"/>
            <a:r>
              <a:t>Body Level Four</a:t>
            </a:r>
          </a:p>
          <a:p>
            <a:pPr lvl="4"/>
            <a:r>
              <a:t>Body Level Five</a:t>
            </a:r>
          </a:p>
        </p:txBody>
      </p:sp>
      <p:sp>
        <p:nvSpPr>
          <p:cNvPr id="743"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 name="Picture 3" descr="A picture containing logo&#10;&#10;Description automatically generated">
            <a:extLst>
              <a:ext uri="{FF2B5EF4-FFF2-40B4-BE49-F238E27FC236}">
                <a16:creationId xmlns:a16="http://schemas.microsoft.com/office/drawing/2014/main" id="{D6D79A60-23DC-4BE0-8CDA-6EC0EB6404C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604251" y="136525"/>
            <a:ext cx="3264327" cy="895321"/>
          </a:xfrm>
          <a:prstGeom prst="rect">
            <a:avLst/>
          </a:prstGeom>
        </p:spPr>
      </p:pic>
    </p:spTree>
    <p:extLst>
      <p:ext uri="{BB962C8B-B14F-4D97-AF65-F5344CB8AC3E}">
        <p14:creationId xmlns:p14="http://schemas.microsoft.com/office/powerpoint/2010/main" val="368803860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5/7 Text | 2/7 Callout">
    <p:bg>
      <p:bgPr>
        <a:solidFill>
          <a:schemeClr val="accent1">
            <a:lumOff val="44000"/>
          </a:schemeClr>
        </a:solidFill>
        <a:effectLst/>
      </p:bgPr>
    </p:bg>
    <p:spTree>
      <p:nvGrpSpPr>
        <p:cNvPr id="1" name=""/>
        <p:cNvGrpSpPr/>
        <p:nvPr/>
      </p:nvGrpSpPr>
      <p:grpSpPr>
        <a:xfrm>
          <a:off x="0" y="0"/>
          <a:ext cx="0" cy="0"/>
          <a:chOff x="0" y="0"/>
          <a:chExt cx="0" cy="0"/>
        </a:xfrm>
      </p:grpSpPr>
      <p:grpSp>
        <p:nvGrpSpPr>
          <p:cNvPr id="404" name="Group 8"/>
          <p:cNvGrpSpPr/>
          <p:nvPr/>
        </p:nvGrpSpPr>
        <p:grpSpPr>
          <a:xfrm>
            <a:off x="12461175" y="4"/>
            <a:ext cx="425251" cy="6857999"/>
            <a:chOff x="0" y="0"/>
            <a:chExt cx="567000" cy="9143998"/>
          </a:xfrm>
        </p:grpSpPr>
        <p:grpSp>
          <p:nvGrpSpPr>
            <p:cNvPr id="392" name="Group 9"/>
            <p:cNvGrpSpPr/>
            <p:nvPr/>
          </p:nvGrpSpPr>
          <p:grpSpPr>
            <a:xfrm>
              <a:off x="-1" y="-1"/>
              <a:ext cx="567002" cy="2837430"/>
              <a:chOff x="0" y="0"/>
              <a:chExt cx="567000" cy="2837428"/>
            </a:xfrm>
          </p:grpSpPr>
          <p:sp>
            <p:nvSpPr>
              <p:cNvPr id="387"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8"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9"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0"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1"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03" name="Group 10"/>
            <p:cNvGrpSpPr/>
            <p:nvPr/>
          </p:nvGrpSpPr>
          <p:grpSpPr>
            <a:xfrm>
              <a:off x="-1" y="3471569"/>
              <a:ext cx="567002" cy="5672430"/>
              <a:chOff x="0" y="0"/>
              <a:chExt cx="567000" cy="5672428"/>
            </a:xfrm>
          </p:grpSpPr>
          <p:sp>
            <p:nvSpPr>
              <p:cNvPr id="393"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4"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5"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6"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7"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8"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9"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0"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1"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2"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05" name="Rectangle 2"/>
          <p:cNvSpPr/>
          <p:nvPr/>
        </p:nvSpPr>
        <p:spPr>
          <a:xfrm>
            <a:off x="8708571" y="0"/>
            <a:ext cx="3483430" cy="6858000"/>
          </a:xfrm>
          <a:prstGeom prst="rect">
            <a:avLst/>
          </a:prstGeom>
          <a:solidFill>
            <a:srgbClr val="ECECEC"/>
          </a:solidFill>
          <a:ln w="12700">
            <a:miter lim="400000"/>
          </a:ln>
        </p:spPr>
        <p:txBody>
          <a:bodyPr lIns="34289" tIns="34289" rIns="34289" bIns="34289" anchor="ctr"/>
          <a:lstStyle/>
          <a:p>
            <a:pPr>
              <a:defRPr>
                <a:solidFill>
                  <a:srgbClr val="000000"/>
                </a:solidFill>
                <a:latin typeface="Calibri Light"/>
                <a:ea typeface="Calibri Light"/>
                <a:cs typeface="Calibri Light"/>
                <a:sym typeface="Calibri Light"/>
              </a:defRPr>
            </a:pPr>
            <a:endParaRPr sz="1350"/>
          </a:p>
        </p:txBody>
      </p:sp>
      <p:sp>
        <p:nvSpPr>
          <p:cNvPr id="406" name="Body Level One…"/>
          <p:cNvSpPr txBox="1">
            <a:spLocks noGrp="1"/>
          </p:cNvSpPr>
          <p:nvPr>
            <p:ph type="body" sz="quarter" idx="1"/>
          </p:nvPr>
        </p:nvSpPr>
        <p:spPr>
          <a:xfrm>
            <a:off x="675000" y="6422126"/>
            <a:ext cx="7627499" cy="166200"/>
          </a:xfrm>
          <a:prstGeom prst="rect">
            <a:avLst/>
          </a:prstGeom>
        </p:spPr>
        <p:txBody>
          <a:bodyPr lIns="0" tIns="0" rIns="0" bIns="0" anchor="b">
            <a:normAutofit/>
          </a:bodyPr>
          <a:lstStyle>
            <a:lvl1pPr>
              <a:lnSpc>
                <a:spcPct val="90000"/>
              </a:lnSpc>
              <a:defRPr sz="1200" b="0">
                <a:solidFill>
                  <a:srgbClr val="323232"/>
                </a:solidFill>
              </a:defRPr>
            </a:lvl1pPr>
            <a:lvl2pPr>
              <a:lnSpc>
                <a:spcPct val="90000"/>
              </a:lnSpc>
              <a:defRPr sz="1200" b="0">
                <a:solidFill>
                  <a:srgbClr val="323232"/>
                </a:solidFill>
              </a:defRPr>
            </a:lvl2pPr>
            <a:lvl3pPr>
              <a:lnSpc>
                <a:spcPct val="90000"/>
              </a:lnSpc>
              <a:defRPr sz="1200" b="0">
                <a:solidFill>
                  <a:srgbClr val="323232"/>
                </a:solidFill>
              </a:defRPr>
            </a:lvl3pPr>
            <a:lvl4pPr>
              <a:lnSpc>
                <a:spcPct val="90000"/>
              </a:lnSpc>
              <a:defRPr sz="1200" b="0">
                <a:solidFill>
                  <a:srgbClr val="323232"/>
                </a:solidFill>
              </a:defRPr>
            </a:lvl4pPr>
            <a:lvl5pPr>
              <a:lnSpc>
                <a:spcPct val="90000"/>
              </a:lnSpc>
              <a:defRPr sz="1200" b="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407" name="Title Text"/>
          <p:cNvSpPr txBox="1">
            <a:spLocks noGrp="1"/>
          </p:cNvSpPr>
          <p:nvPr>
            <p:ph type="title"/>
          </p:nvPr>
        </p:nvSpPr>
        <p:spPr>
          <a:xfrm>
            <a:off x="675001" y="674998"/>
            <a:ext cx="7627499" cy="373949"/>
          </a:xfrm>
          <a:prstGeom prst="rect">
            <a:avLst/>
          </a:prstGeom>
        </p:spPr>
        <p:txBody>
          <a:bodyPr lIns="0" tIns="0" rIns="0" bIns="0"/>
          <a:lstStyle>
            <a:lvl1pPr>
              <a:lnSpc>
                <a:spcPct val="90000"/>
              </a:lnSpc>
              <a:defRPr sz="2700">
                <a:solidFill>
                  <a:srgbClr val="323232"/>
                </a:solidFill>
              </a:defRPr>
            </a:lvl1pPr>
          </a:lstStyle>
          <a:p>
            <a:r>
              <a:t>Title Text</a:t>
            </a:r>
          </a:p>
        </p:txBody>
      </p:sp>
      <p:sp>
        <p:nvSpPr>
          <p:cNvPr id="408" name="Text Placeholder 6"/>
          <p:cNvSpPr>
            <a:spLocks noGrp="1"/>
          </p:cNvSpPr>
          <p:nvPr>
            <p:ph type="body" sz="quarter" idx="13"/>
          </p:nvPr>
        </p:nvSpPr>
        <p:spPr>
          <a:xfrm>
            <a:off x="9131401" y="2024999"/>
            <a:ext cx="2388092" cy="843165"/>
          </a:xfrm>
          <a:prstGeom prst="rect">
            <a:avLst/>
          </a:prstGeom>
        </p:spPr>
        <p:txBody>
          <a:bodyPr lIns="0" tIns="0" rIns="0" bIns="0">
            <a:normAutofit/>
          </a:bodyPr>
          <a:lstStyle>
            <a:lvl1pPr>
              <a:lnSpc>
                <a:spcPct val="110000"/>
              </a:lnSpc>
              <a:spcBef>
                <a:spcPts val="900"/>
              </a:spcBef>
              <a:defRPr sz="7200">
                <a:solidFill>
                  <a:srgbClr val="6F0791"/>
                </a:solidFill>
              </a:defRPr>
            </a:lvl1pPr>
          </a:lstStyle>
          <a:p>
            <a:pPr>
              <a:lnSpc>
                <a:spcPct val="110000"/>
              </a:lnSpc>
              <a:spcBef>
                <a:spcPts val="1200"/>
              </a:spcBef>
              <a:defRPr sz="7200">
                <a:solidFill>
                  <a:srgbClr val="6F0791"/>
                </a:solidFill>
              </a:defRPr>
            </a:pPr>
            <a:endParaRPr/>
          </a:p>
        </p:txBody>
      </p:sp>
      <p:grpSp>
        <p:nvGrpSpPr>
          <p:cNvPr id="419" name="Group 1"/>
          <p:cNvGrpSpPr/>
          <p:nvPr/>
        </p:nvGrpSpPr>
        <p:grpSpPr>
          <a:xfrm>
            <a:off x="-1" y="-675001"/>
            <a:ext cx="12192002" cy="540001"/>
            <a:chOff x="0" y="0"/>
            <a:chExt cx="16256000" cy="720000"/>
          </a:xfrm>
        </p:grpSpPr>
        <p:sp>
          <p:nvSpPr>
            <p:cNvPr id="409" name="Straight Connector 7"/>
            <p:cNvSpPr/>
            <p:nvPr/>
          </p:nvSpPr>
          <p:spPr>
            <a:xfrm>
              <a:off x="15359322"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0" name="Straight Connector 11"/>
            <p:cNvSpPr/>
            <p:nvPr/>
          </p:nvSpPr>
          <p:spPr>
            <a:xfrm>
              <a:off x="880121"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1" name="Straight Connector 17"/>
            <p:cNvSpPr/>
            <p:nvPr/>
          </p:nvSpPr>
          <p:spPr>
            <a:xfrm flipH="1">
              <a:off x="-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2" name="Straight Connector 18"/>
            <p:cNvSpPr/>
            <p:nvPr/>
          </p:nvSpPr>
          <p:spPr>
            <a:xfrm>
              <a:off x="9289144"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3" name="Straight Connector 20"/>
            <p:cNvSpPr/>
            <p:nvPr/>
          </p:nvSpPr>
          <p:spPr>
            <a:xfrm>
              <a:off x="1161143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4" name="Straight Connector 22"/>
            <p:cNvSpPr/>
            <p:nvPr/>
          </p:nvSpPr>
          <p:spPr>
            <a:xfrm>
              <a:off x="13933716"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5" name="Straight Connector 23"/>
            <p:cNvSpPr/>
            <p:nvPr/>
          </p:nvSpPr>
          <p:spPr>
            <a:xfrm>
              <a:off x="1625600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6" name="Straight Connector 25"/>
            <p:cNvSpPr/>
            <p:nvPr/>
          </p:nvSpPr>
          <p:spPr>
            <a:xfrm>
              <a:off x="6966857"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7" name="Straight Connector 26"/>
            <p:cNvSpPr/>
            <p:nvPr/>
          </p:nvSpPr>
          <p:spPr>
            <a:xfrm>
              <a:off x="2322285"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8" name="Straight Connector 31"/>
            <p:cNvSpPr/>
            <p:nvPr/>
          </p:nvSpPr>
          <p:spPr>
            <a:xfrm>
              <a:off x="464457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420" name="Text Placeholder 4"/>
          <p:cNvSpPr>
            <a:spLocks noGrp="1"/>
          </p:cNvSpPr>
          <p:nvPr>
            <p:ph type="body" sz="quarter" idx="14"/>
          </p:nvPr>
        </p:nvSpPr>
        <p:spPr>
          <a:xfrm>
            <a:off x="674999" y="1889998"/>
            <a:ext cx="7627502" cy="623249"/>
          </a:xfrm>
          <a:prstGeom prst="rect">
            <a:avLst/>
          </a:prstGeom>
        </p:spPr>
        <p:txBody>
          <a:bodyPr lIns="0" tIns="0" rIns="0" bIns="0">
            <a:normAutofit/>
          </a:bodyPr>
          <a:lstStyle>
            <a:lvl1pPr>
              <a:lnSpc>
                <a:spcPct val="110000"/>
              </a:lnSpc>
              <a:spcBef>
                <a:spcPts val="900"/>
              </a:spcBef>
              <a:defRPr sz="2200" cap="all">
                <a:solidFill>
                  <a:srgbClr val="6F0791"/>
                </a:solidFill>
              </a:defRPr>
            </a:lvl1pPr>
          </a:lstStyle>
          <a:p>
            <a:pPr>
              <a:lnSpc>
                <a:spcPct val="110000"/>
              </a:lnSpc>
              <a:spcBef>
                <a:spcPts val="1200"/>
              </a:spcBef>
              <a:defRPr sz="2200" cap="all">
                <a:solidFill>
                  <a:srgbClr val="6F0791"/>
                </a:solidFill>
              </a:defRPr>
            </a:pPr>
            <a:endParaRPr/>
          </a:p>
        </p:txBody>
      </p:sp>
      <p:sp>
        <p:nvSpPr>
          <p:cNvPr id="421" name="Text Placeholder 6"/>
          <p:cNvSpPr>
            <a:spLocks noGrp="1"/>
          </p:cNvSpPr>
          <p:nvPr>
            <p:ph type="body" sz="quarter" idx="15"/>
          </p:nvPr>
        </p:nvSpPr>
        <p:spPr>
          <a:xfrm>
            <a:off x="9131401" y="2874295"/>
            <a:ext cx="2388092" cy="163940"/>
          </a:xfrm>
          <a:prstGeom prst="rect">
            <a:avLst/>
          </a:prstGeom>
        </p:spPr>
        <p:txBody>
          <a:bodyPr lIns="0" tIns="0" rIns="0" bIns="0">
            <a:normAutofit/>
          </a:bodyPr>
          <a:lstStyle>
            <a:lvl1pPr>
              <a:lnSpc>
                <a:spcPct val="110000"/>
              </a:lnSpc>
              <a:spcBef>
                <a:spcPts val="900"/>
              </a:spcBef>
              <a:defRPr sz="1400" b="0">
                <a:solidFill>
                  <a:srgbClr val="6F0791"/>
                </a:solidFill>
              </a:defRPr>
            </a:lvl1pPr>
          </a:lstStyle>
          <a:p>
            <a:pPr>
              <a:lnSpc>
                <a:spcPct val="110000"/>
              </a:lnSpc>
              <a:spcBef>
                <a:spcPts val="1200"/>
              </a:spcBef>
              <a:defRPr sz="1400" b="0">
                <a:solidFill>
                  <a:srgbClr val="6F0791"/>
                </a:solidFill>
              </a:defRPr>
            </a:pPr>
            <a:endParaRPr/>
          </a:p>
        </p:txBody>
      </p:sp>
      <p:sp>
        <p:nvSpPr>
          <p:cNvPr id="422" name="Straight Connector 33"/>
          <p:cNvSpPr/>
          <p:nvPr/>
        </p:nvSpPr>
        <p:spPr>
          <a:xfrm>
            <a:off x="9131401" y="1889998"/>
            <a:ext cx="2388092" cy="1"/>
          </a:xfrm>
          <a:prstGeom prst="line">
            <a:avLst/>
          </a:prstGeom>
          <a:ln w="12700">
            <a:solidFill>
              <a:srgbClr val="6F0791"/>
            </a:solidFill>
          </a:ln>
        </p:spPr>
        <p:txBody>
          <a:bodyPr lIns="34289" tIns="34289" rIns="34289" bIns="34289"/>
          <a:lstStyle/>
          <a:p>
            <a:endParaRPr sz="1350"/>
          </a:p>
        </p:txBody>
      </p:sp>
      <p:sp>
        <p:nvSpPr>
          <p:cNvPr id="42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Picture 2" descr="A picture containing logo&#10;&#10;Description automatically generated">
            <a:extLst>
              <a:ext uri="{FF2B5EF4-FFF2-40B4-BE49-F238E27FC236}">
                <a16:creationId xmlns:a16="http://schemas.microsoft.com/office/drawing/2014/main" id="{E61D1C3C-9477-44CD-AF69-9191AF1E39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78395" y="576567"/>
            <a:ext cx="2943782" cy="807404"/>
          </a:xfrm>
          <a:prstGeom prst="rect">
            <a:avLst/>
          </a:prstGeom>
        </p:spPr>
      </p:pic>
    </p:spTree>
    <p:extLst>
      <p:ext uri="{BB962C8B-B14F-4D97-AF65-F5344CB8AC3E}">
        <p14:creationId xmlns:p14="http://schemas.microsoft.com/office/powerpoint/2010/main" val="346867426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Cover">
    <p:bg>
      <p:bgPr>
        <a:solidFill>
          <a:schemeClr val="accent1">
            <a:lumOff val="44000"/>
          </a:schemeClr>
        </a:solidFill>
        <a:effectLst/>
      </p:bgPr>
    </p:bg>
    <p:spTree>
      <p:nvGrpSpPr>
        <p:cNvPr id="1" name=""/>
        <p:cNvGrpSpPr/>
        <p:nvPr/>
      </p:nvGrpSpPr>
      <p:grpSpPr>
        <a:xfrm>
          <a:off x="0" y="0"/>
          <a:ext cx="0" cy="0"/>
          <a:chOff x="0" y="0"/>
          <a:chExt cx="0" cy="0"/>
        </a:xfrm>
      </p:grpSpPr>
      <p:grpSp>
        <p:nvGrpSpPr>
          <p:cNvPr id="47" name="Group 8"/>
          <p:cNvGrpSpPr/>
          <p:nvPr/>
        </p:nvGrpSpPr>
        <p:grpSpPr>
          <a:xfrm>
            <a:off x="12461175" y="4"/>
            <a:ext cx="425251" cy="6857999"/>
            <a:chOff x="0" y="0"/>
            <a:chExt cx="567000" cy="9143998"/>
          </a:xfrm>
        </p:grpSpPr>
        <p:grpSp>
          <p:nvGrpSpPr>
            <p:cNvPr id="35" name="Group 9"/>
            <p:cNvGrpSpPr/>
            <p:nvPr/>
          </p:nvGrpSpPr>
          <p:grpSpPr>
            <a:xfrm>
              <a:off x="-1" y="-1"/>
              <a:ext cx="567002" cy="2837430"/>
              <a:chOff x="0" y="0"/>
              <a:chExt cx="567000" cy="2837428"/>
            </a:xfrm>
          </p:grpSpPr>
          <p:sp>
            <p:nvSpPr>
              <p:cNvPr id="3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6" name="Group 10"/>
            <p:cNvGrpSpPr/>
            <p:nvPr/>
          </p:nvGrpSpPr>
          <p:grpSpPr>
            <a:xfrm>
              <a:off x="-1" y="3471569"/>
              <a:ext cx="567002" cy="5672430"/>
              <a:chOff x="0" y="0"/>
              <a:chExt cx="567000" cy="5672428"/>
            </a:xfrm>
          </p:grpSpPr>
          <p:sp>
            <p:nvSpPr>
              <p:cNvPr id="3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8" name="Picture Placeholder 17"/>
          <p:cNvSpPr>
            <a:spLocks noGrp="1"/>
          </p:cNvSpPr>
          <p:nvPr>
            <p:ph type="pic" idx="13"/>
          </p:nvPr>
        </p:nvSpPr>
        <p:spPr>
          <a:xfrm>
            <a:off x="0" y="0"/>
            <a:ext cx="12192000" cy="6858000"/>
          </a:xfrm>
          <a:prstGeom prst="rect">
            <a:avLst/>
          </a:prstGeom>
        </p:spPr>
        <p:txBody>
          <a:bodyPr lIns="91439" rIns="91439"/>
          <a:lstStyle/>
          <a:p>
            <a:endParaRPr/>
          </a:p>
        </p:txBody>
      </p:sp>
      <p:grpSp>
        <p:nvGrpSpPr>
          <p:cNvPr id="57" name="Group 12"/>
          <p:cNvGrpSpPr/>
          <p:nvPr/>
        </p:nvGrpSpPr>
        <p:grpSpPr>
          <a:xfrm>
            <a:off x="660091" y="-405000"/>
            <a:ext cx="10859401" cy="270001"/>
            <a:chOff x="0" y="0"/>
            <a:chExt cx="14479199" cy="359999"/>
          </a:xfrm>
        </p:grpSpPr>
        <p:sp>
          <p:nvSpPr>
            <p:cNvPr id="49" name="Straight Connector 7"/>
            <p:cNvSpPr/>
            <p:nvPr/>
          </p:nvSpPr>
          <p:spPr>
            <a:xfrm>
              <a:off x="14479199"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2" name="Group 8"/>
            <p:cNvGrpSpPr/>
            <p:nvPr/>
          </p:nvGrpSpPr>
          <p:grpSpPr>
            <a:xfrm>
              <a:off x="4466357" y="0"/>
              <a:ext cx="540065" cy="360001"/>
              <a:chOff x="0" y="0"/>
              <a:chExt cx="540064" cy="359999"/>
            </a:xfrm>
          </p:grpSpPr>
          <p:sp>
            <p:nvSpPr>
              <p:cNvPr id="50" name="Straight Connector 9"/>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1" name="Straight Connector 10"/>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53" name="Straight Connector 11"/>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6" name="Group 13"/>
            <p:cNvGrpSpPr/>
            <p:nvPr/>
          </p:nvGrpSpPr>
          <p:grpSpPr>
            <a:xfrm>
              <a:off x="9472778" y="0"/>
              <a:ext cx="540065" cy="360001"/>
              <a:chOff x="0" y="0"/>
              <a:chExt cx="540064" cy="359999"/>
            </a:xfrm>
          </p:grpSpPr>
          <p:sp>
            <p:nvSpPr>
              <p:cNvPr id="54" name="Straight Connector 14"/>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5" name="Straight Connector 15"/>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grpSp>
      <p:sp>
        <p:nvSpPr>
          <p:cNvPr id="58" name="Picture Placeholder 17"/>
          <p:cNvSpPr>
            <a:spLocks noGrp="1"/>
          </p:cNvSpPr>
          <p:nvPr>
            <p:ph type="pic" sz="half" idx="14"/>
          </p:nvPr>
        </p:nvSpPr>
        <p:spPr>
          <a:xfrm>
            <a:off x="7763831" y="0"/>
            <a:ext cx="4428170" cy="6858000"/>
          </a:xfrm>
          <a:prstGeom prst="rect">
            <a:avLst/>
          </a:prstGeom>
        </p:spPr>
        <p:txBody>
          <a:bodyPr lIns="91439" rIns="91439"/>
          <a:lstStyle/>
          <a:p>
            <a:endParaRPr/>
          </a:p>
        </p:txBody>
      </p:sp>
      <p:sp>
        <p:nvSpPr>
          <p:cNvPr id="62" name="Body Level One…"/>
          <p:cNvSpPr txBox="1">
            <a:spLocks noGrp="1"/>
          </p:cNvSpPr>
          <p:nvPr>
            <p:ph type="body" sz="quarter" idx="1"/>
          </p:nvPr>
        </p:nvSpPr>
        <p:spPr>
          <a:xfrm>
            <a:off x="675001" y="6422125"/>
            <a:ext cx="7088831" cy="166200"/>
          </a:xfrm>
          <a:prstGeom prst="rect">
            <a:avLst/>
          </a:prstGeom>
        </p:spPr>
        <p:txBody>
          <a:bodyPr lIns="0" tIns="0" rIns="0" bIns="0" anchor="b">
            <a:normAutofit/>
          </a:bodyPr>
          <a:lstStyle>
            <a:lvl1pPr>
              <a:lnSpc>
                <a:spcPct val="90000"/>
              </a:lnSpc>
              <a:defRPr sz="1200">
                <a:solidFill>
                  <a:srgbClr val="6F0791"/>
                </a:solidFill>
              </a:defRPr>
            </a:lvl1pPr>
            <a:lvl2pPr>
              <a:lnSpc>
                <a:spcPct val="90000"/>
              </a:lnSpc>
              <a:defRPr sz="1200">
                <a:solidFill>
                  <a:srgbClr val="6F0791"/>
                </a:solidFill>
              </a:defRPr>
            </a:lvl2pPr>
            <a:lvl3pPr>
              <a:lnSpc>
                <a:spcPct val="90000"/>
              </a:lnSpc>
              <a:defRPr sz="1200">
                <a:solidFill>
                  <a:srgbClr val="6F0791"/>
                </a:solidFill>
              </a:defRPr>
            </a:lvl3pPr>
            <a:lvl4pPr>
              <a:lnSpc>
                <a:spcPct val="90000"/>
              </a:lnSpc>
              <a:defRPr sz="1200">
                <a:solidFill>
                  <a:srgbClr val="6F0791"/>
                </a:solidFill>
              </a:defRPr>
            </a:lvl4pPr>
            <a:lvl5pPr>
              <a:lnSpc>
                <a:spcPct val="90000"/>
              </a:lnSpc>
              <a:defRPr sz="1200">
                <a:solidFill>
                  <a:srgbClr val="6F0791"/>
                </a:solidFill>
              </a:defRPr>
            </a:lvl5pPr>
          </a:lstStyle>
          <a:p>
            <a:r>
              <a:t>Body Level One</a:t>
            </a:r>
          </a:p>
          <a:p>
            <a:pPr lvl="1"/>
            <a:r>
              <a:t>Body Level Two</a:t>
            </a:r>
          </a:p>
          <a:p>
            <a:pPr lvl="2"/>
            <a:r>
              <a:t>Body Level Three</a:t>
            </a:r>
          </a:p>
          <a:p>
            <a:pPr lvl="3"/>
            <a:r>
              <a:t>Body Level Four</a:t>
            </a:r>
          </a:p>
          <a:p>
            <a:pPr lvl="4"/>
            <a:r>
              <a:t>Body Level Five</a:t>
            </a:r>
          </a:p>
        </p:txBody>
      </p:sp>
      <p:sp>
        <p:nvSpPr>
          <p:cNvPr id="63" name="Title Text"/>
          <p:cNvSpPr txBox="1">
            <a:spLocks noGrp="1"/>
          </p:cNvSpPr>
          <p:nvPr>
            <p:ph type="title"/>
          </p:nvPr>
        </p:nvSpPr>
        <p:spPr>
          <a:xfrm>
            <a:off x="675001" y="3479023"/>
            <a:ext cx="7088831" cy="560924"/>
          </a:xfrm>
          <a:prstGeom prst="rect">
            <a:avLst/>
          </a:prstGeom>
        </p:spPr>
        <p:txBody>
          <a:bodyPr lIns="0" tIns="0" rIns="0" bIns="0" anchor="b"/>
          <a:lstStyle>
            <a:lvl1pPr>
              <a:lnSpc>
                <a:spcPct val="90000"/>
              </a:lnSpc>
              <a:defRPr>
                <a:solidFill>
                  <a:srgbClr val="323232"/>
                </a:solidFill>
              </a:defRPr>
            </a:lvl1p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Graphic 2">
            <a:extLst>
              <a:ext uri="{FF2B5EF4-FFF2-40B4-BE49-F238E27FC236}">
                <a16:creationId xmlns:a16="http://schemas.microsoft.com/office/drawing/2014/main" id="{4C078F7A-F6F7-5D43-B303-3DDA3994C14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37354" y="425253"/>
            <a:ext cx="2182225" cy="772871"/>
          </a:xfrm>
          <a:prstGeom prst="rect">
            <a:avLst/>
          </a:prstGeom>
        </p:spPr>
      </p:pic>
    </p:spTree>
    <p:extLst>
      <p:ext uri="{BB962C8B-B14F-4D97-AF65-F5344CB8AC3E}">
        <p14:creationId xmlns:p14="http://schemas.microsoft.com/office/powerpoint/2010/main" val="18482067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0F857-FE61-4A7D-976F-87C5C7FA1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9461A1-D99F-44DB-B63D-F6F92CB3B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A95C33-A468-4414-97AE-5F7E0D5EE1B6}"/>
              </a:ext>
            </a:extLst>
          </p:cNvPr>
          <p:cNvSpPr>
            <a:spLocks noGrp="1"/>
          </p:cNvSpPr>
          <p:nvPr>
            <p:ph type="dt" sz="half" idx="10"/>
          </p:nvPr>
        </p:nvSpPr>
        <p:spPr/>
        <p:txBody>
          <a:bodyPr/>
          <a:lstStyle/>
          <a:p>
            <a:fld id="{564E4DA8-2256-45EF-A742-DB2682070B4D}" type="datetimeFigureOut">
              <a:rPr lang="en-US" smtClean="0"/>
              <a:t>5/17/2022</a:t>
            </a:fld>
            <a:endParaRPr lang="en-US"/>
          </a:p>
        </p:txBody>
      </p:sp>
      <p:sp>
        <p:nvSpPr>
          <p:cNvPr id="5" name="Footer Placeholder 4">
            <a:extLst>
              <a:ext uri="{FF2B5EF4-FFF2-40B4-BE49-F238E27FC236}">
                <a16:creationId xmlns:a16="http://schemas.microsoft.com/office/drawing/2014/main" id="{63AFA700-F33C-4587-BD11-FC0623069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99FD3-B30D-4BCC-ABD7-A2AA7160BAB0}"/>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894668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45CB5-D231-4A78-9A21-1A643C67BC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E5539E-1839-46CA-ADCE-2BB177A85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41B70-6C10-4DB0-B451-6D856C181EE5}"/>
              </a:ext>
            </a:extLst>
          </p:cNvPr>
          <p:cNvSpPr>
            <a:spLocks noGrp="1"/>
          </p:cNvSpPr>
          <p:nvPr>
            <p:ph type="dt" sz="half" idx="10"/>
          </p:nvPr>
        </p:nvSpPr>
        <p:spPr/>
        <p:txBody>
          <a:bodyPr/>
          <a:lstStyle/>
          <a:p>
            <a:fld id="{564E4DA8-2256-45EF-A742-DB2682070B4D}" type="datetimeFigureOut">
              <a:rPr lang="en-US" smtClean="0"/>
              <a:t>5/17/2022</a:t>
            </a:fld>
            <a:endParaRPr lang="en-US"/>
          </a:p>
        </p:txBody>
      </p:sp>
      <p:sp>
        <p:nvSpPr>
          <p:cNvPr id="5" name="Footer Placeholder 4">
            <a:extLst>
              <a:ext uri="{FF2B5EF4-FFF2-40B4-BE49-F238E27FC236}">
                <a16:creationId xmlns:a16="http://schemas.microsoft.com/office/drawing/2014/main" id="{F423F1F8-72BB-49E3-8405-6DC942E339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BC4BB-71A7-4BE2-BA8A-695FB808DE22}"/>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4198142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1B02-25E4-4526-97A0-6377C1CCF1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25763C-9760-4004-B3A6-E1A1E2D740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D2C085-25EC-4661-B5F2-554488C0FC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689FF9-C867-43BF-B68A-00EF6A775B5E}"/>
              </a:ext>
            </a:extLst>
          </p:cNvPr>
          <p:cNvSpPr>
            <a:spLocks noGrp="1"/>
          </p:cNvSpPr>
          <p:nvPr>
            <p:ph type="dt" sz="half" idx="10"/>
          </p:nvPr>
        </p:nvSpPr>
        <p:spPr/>
        <p:txBody>
          <a:bodyPr/>
          <a:lstStyle/>
          <a:p>
            <a:fld id="{564E4DA8-2256-45EF-A742-DB2682070B4D}" type="datetimeFigureOut">
              <a:rPr lang="en-US" smtClean="0"/>
              <a:t>5/17/2022</a:t>
            </a:fld>
            <a:endParaRPr lang="en-US"/>
          </a:p>
        </p:txBody>
      </p:sp>
      <p:sp>
        <p:nvSpPr>
          <p:cNvPr id="6" name="Footer Placeholder 5">
            <a:extLst>
              <a:ext uri="{FF2B5EF4-FFF2-40B4-BE49-F238E27FC236}">
                <a16:creationId xmlns:a16="http://schemas.microsoft.com/office/drawing/2014/main" id="{E2CDA77A-2B1B-4FD6-BEE2-D0CC7AAF5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C5996-3341-41F2-B6B4-B4215AC7E9F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788316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5551-6C58-4524-BA9B-54F8ED6692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2A38E-460E-4B1C-9F36-06E147505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D792F6-44E3-4195-BD85-05D88D2104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701D28-2841-4850-BD0B-CCAC8646D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446790-D4F7-434C-9918-F3B75C55D1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4F0A0-7762-4C8E-83E7-669DC8ADE7D9}"/>
              </a:ext>
            </a:extLst>
          </p:cNvPr>
          <p:cNvSpPr>
            <a:spLocks noGrp="1"/>
          </p:cNvSpPr>
          <p:nvPr>
            <p:ph type="dt" sz="half" idx="10"/>
          </p:nvPr>
        </p:nvSpPr>
        <p:spPr/>
        <p:txBody>
          <a:bodyPr/>
          <a:lstStyle/>
          <a:p>
            <a:fld id="{564E4DA8-2256-45EF-A742-DB2682070B4D}" type="datetimeFigureOut">
              <a:rPr lang="en-US" smtClean="0"/>
              <a:t>5/17/2022</a:t>
            </a:fld>
            <a:endParaRPr lang="en-US"/>
          </a:p>
        </p:txBody>
      </p:sp>
      <p:sp>
        <p:nvSpPr>
          <p:cNvPr id="8" name="Footer Placeholder 7">
            <a:extLst>
              <a:ext uri="{FF2B5EF4-FFF2-40B4-BE49-F238E27FC236}">
                <a16:creationId xmlns:a16="http://schemas.microsoft.com/office/drawing/2014/main" id="{A3E675C4-F111-4E2D-9FBA-C2CCB478B6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2154E4-D6A7-4914-B09A-9C3DF3127155}"/>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571195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03DF1-2004-42BE-BEF4-958D3C5613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911D9-BA92-4794-9624-765E9E61359D}"/>
              </a:ext>
            </a:extLst>
          </p:cNvPr>
          <p:cNvSpPr>
            <a:spLocks noGrp="1"/>
          </p:cNvSpPr>
          <p:nvPr>
            <p:ph type="dt" sz="half" idx="10"/>
          </p:nvPr>
        </p:nvSpPr>
        <p:spPr/>
        <p:txBody>
          <a:bodyPr/>
          <a:lstStyle/>
          <a:p>
            <a:fld id="{564E4DA8-2256-45EF-A742-DB2682070B4D}" type="datetimeFigureOut">
              <a:rPr lang="en-US" smtClean="0"/>
              <a:t>5/17/2022</a:t>
            </a:fld>
            <a:endParaRPr lang="en-US"/>
          </a:p>
        </p:txBody>
      </p:sp>
      <p:sp>
        <p:nvSpPr>
          <p:cNvPr id="4" name="Footer Placeholder 3">
            <a:extLst>
              <a:ext uri="{FF2B5EF4-FFF2-40B4-BE49-F238E27FC236}">
                <a16:creationId xmlns:a16="http://schemas.microsoft.com/office/drawing/2014/main" id="{3FFEED46-8AD0-4EFD-9C2D-8A949C6748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1083EA-88C9-4AB7-B94D-E2675F64148C}"/>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9253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5C5286-AFF8-4E69-BE26-AEC300B70A90}"/>
              </a:ext>
            </a:extLst>
          </p:cNvPr>
          <p:cNvSpPr>
            <a:spLocks noGrp="1"/>
          </p:cNvSpPr>
          <p:nvPr>
            <p:ph type="dt" sz="half" idx="10"/>
          </p:nvPr>
        </p:nvSpPr>
        <p:spPr/>
        <p:txBody>
          <a:bodyPr/>
          <a:lstStyle/>
          <a:p>
            <a:fld id="{564E4DA8-2256-45EF-A742-DB2682070B4D}" type="datetimeFigureOut">
              <a:rPr lang="en-US" smtClean="0"/>
              <a:t>5/17/2022</a:t>
            </a:fld>
            <a:endParaRPr lang="en-US"/>
          </a:p>
        </p:txBody>
      </p:sp>
      <p:sp>
        <p:nvSpPr>
          <p:cNvPr id="3" name="Footer Placeholder 2">
            <a:extLst>
              <a:ext uri="{FF2B5EF4-FFF2-40B4-BE49-F238E27FC236}">
                <a16:creationId xmlns:a16="http://schemas.microsoft.com/office/drawing/2014/main" id="{73A90751-B44E-42F3-A530-E5E45EFFE7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6196D6-67CA-48A5-807C-F4CB2C153149}"/>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21168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94E85-058D-44AE-87F3-0CA6AB51F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9FAC36-479F-4C36-86A9-2042E7387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B022A9-6197-43F8-8EA8-42E15B9523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0F028-A2CE-4FED-80E2-9995B7069D17}"/>
              </a:ext>
            </a:extLst>
          </p:cNvPr>
          <p:cNvSpPr>
            <a:spLocks noGrp="1"/>
          </p:cNvSpPr>
          <p:nvPr>
            <p:ph type="dt" sz="half" idx="10"/>
          </p:nvPr>
        </p:nvSpPr>
        <p:spPr/>
        <p:txBody>
          <a:bodyPr/>
          <a:lstStyle/>
          <a:p>
            <a:fld id="{564E4DA8-2256-45EF-A742-DB2682070B4D}" type="datetimeFigureOut">
              <a:rPr lang="en-US" smtClean="0"/>
              <a:t>5/17/2022</a:t>
            </a:fld>
            <a:endParaRPr lang="en-US"/>
          </a:p>
        </p:txBody>
      </p:sp>
      <p:sp>
        <p:nvSpPr>
          <p:cNvPr id="6" name="Footer Placeholder 5">
            <a:extLst>
              <a:ext uri="{FF2B5EF4-FFF2-40B4-BE49-F238E27FC236}">
                <a16:creationId xmlns:a16="http://schemas.microsoft.com/office/drawing/2014/main" id="{DEDA66DA-D667-46FC-A9DE-0E0A2E673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0DF09-6FF9-4179-8927-6DA7008B66C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64869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50BF-4018-487E-B039-782168F17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F66C82-244D-413E-B33D-3C445C267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254359-63F4-41E0-BAFD-485515BA93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06BB9-79A0-46C7-9976-56D87563362F}"/>
              </a:ext>
            </a:extLst>
          </p:cNvPr>
          <p:cNvSpPr>
            <a:spLocks noGrp="1"/>
          </p:cNvSpPr>
          <p:nvPr>
            <p:ph type="dt" sz="half" idx="10"/>
          </p:nvPr>
        </p:nvSpPr>
        <p:spPr/>
        <p:txBody>
          <a:bodyPr/>
          <a:lstStyle/>
          <a:p>
            <a:fld id="{564E4DA8-2256-45EF-A742-DB2682070B4D}" type="datetimeFigureOut">
              <a:rPr lang="en-US" smtClean="0"/>
              <a:t>5/17/2022</a:t>
            </a:fld>
            <a:endParaRPr lang="en-US"/>
          </a:p>
        </p:txBody>
      </p:sp>
      <p:sp>
        <p:nvSpPr>
          <p:cNvPr id="6" name="Footer Placeholder 5">
            <a:extLst>
              <a:ext uri="{FF2B5EF4-FFF2-40B4-BE49-F238E27FC236}">
                <a16:creationId xmlns:a16="http://schemas.microsoft.com/office/drawing/2014/main" id="{1942B113-8D10-47F7-8A5A-06E1CA8B1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229B7A-6648-4E9C-84D0-1E85573E595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83480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9B24DF-C7EB-436A-AC2C-F4562A9AA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A7F429-DDCA-48B6-A487-055B27C81B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65DC7F-6A18-4C54-88B3-8EED8E7B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4E4DA8-2256-45EF-A742-DB2682070B4D}" type="datetimeFigureOut">
              <a:rPr lang="en-US" smtClean="0"/>
              <a:t>5/17/2022</a:t>
            </a:fld>
            <a:endParaRPr lang="en-US"/>
          </a:p>
        </p:txBody>
      </p:sp>
      <p:sp>
        <p:nvSpPr>
          <p:cNvPr id="5" name="Footer Placeholder 4">
            <a:extLst>
              <a:ext uri="{FF2B5EF4-FFF2-40B4-BE49-F238E27FC236}">
                <a16:creationId xmlns:a16="http://schemas.microsoft.com/office/drawing/2014/main" id="{A2862173-FA52-4AF3-8671-976BD071AF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A56C91-6447-49C3-93B6-16CF1C49DC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5353C6-115C-40A6-9222-C6E927F14077}" type="slidenum">
              <a:rPr lang="en-US" smtClean="0"/>
              <a:t>‹#›</a:t>
            </a:fld>
            <a:endParaRPr lang="en-US"/>
          </a:p>
        </p:txBody>
      </p:sp>
    </p:spTree>
    <p:extLst>
      <p:ext uri="{BB962C8B-B14F-4D97-AF65-F5344CB8AC3E}">
        <p14:creationId xmlns:p14="http://schemas.microsoft.com/office/powerpoint/2010/main" val="183890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object 6"/>
          <p:cNvSpPr/>
          <p:nvPr/>
        </p:nvSpPr>
        <p:spPr>
          <a:xfrm>
            <a:off x="675000" y="457146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sp>
        <p:nvSpPr>
          <p:cNvPr id="6" name="Title 4"/>
          <p:cNvSpPr txBox="1"/>
          <p:nvPr/>
        </p:nvSpPr>
        <p:spPr>
          <a:xfrm>
            <a:off x="674999" y="3957234"/>
            <a:ext cx="7088832" cy="443198"/>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3200" dirty="0">
                <a:solidFill>
                  <a:srgbClr val="323232"/>
                </a:solidFill>
              </a:rPr>
              <a:t>Vegetable </a:t>
            </a:r>
            <a:r>
              <a:rPr lang="en-US" sz="3200">
                <a:solidFill>
                  <a:srgbClr val="323232"/>
                </a:solidFill>
              </a:rPr>
              <a:t>Oils Outlook</a:t>
            </a:r>
            <a:endParaRPr sz="3200" dirty="0">
              <a:solidFill>
                <a:srgbClr val="323232"/>
              </a:solidFill>
            </a:endParaRPr>
          </a:p>
        </p:txBody>
      </p:sp>
      <p:sp>
        <p:nvSpPr>
          <p:cNvPr id="7" name="Title 3"/>
          <p:cNvSpPr txBox="1">
            <a:spLocks noGrp="1"/>
          </p:cNvSpPr>
          <p:nvPr>
            <p:ph type="title"/>
          </p:nvPr>
        </p:nvSpPr>
        <p:spPr>
          <a:xfrm>
            <a:off x="674999" y="5244803"/>
            <a:ext cx="5015952" cy="498599"/>
          </a:xfrm>
          <a:prstGeom prst="rect">
            <a:avLst/>
          </a:prstGeom>
        </p:spPr>
        <p:txBody>
          <a:bodyPr>
            <a:normAutofit fontScale="90000"/>
          </a:bodyPr>
          <a:lstStyle/>
          <a:p>
            <a:pPr defTabSz="336041">
              <a:defRPr sz="2352"/>
            </a:pPr>
            <a:r>
              <a:rPr lang="en-US" dirty="0">
                <a:solidFill>
                  <a:srgbClr val="323232"/>
                </a:solidFill>
              </a:rPr>
              <a:t>Tore Alden</a:t>
            </a:r>
            <a:br>
              <a:rPr lang="en-US" dirty="0">
                <a:solidFill>
                  <a:srgbClr val="323232"/>
                </a:solidFill>
              </a:rPr>
            </a:br>
            <a:r>
              <a:rPr lang="en-US" dirty="0">
                <a:solidFill>
                  <a:srgbClr val="323232"/>
                </a:solidFill>
              </a:rPr>
              <a:t>Principal Analyst </a:t>
            </a:r>
            <a:br>
              <a:rPr lang="en-US" dirty="0">
                <a:solidFill>
                  <a:srgbClr val="323232"/>
                </a:solidFill>
              </a:rPr>
            </a:br>
            <a:r>
              <a:rPr lang="en-US" dirty="0">
                <a:solidFill>
                  <a:srgbClr val="323232"/>
                </a:solidFill>
              </a:rPr>
              <a:t>The Jacobsen</a:t>
            </a:r>
            <a:endParaRPr dirty="0">
              <a:solidFill>
                <a:srgbClr val="323232"/>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77391"/>
            <a:ext cx="2388092" cy="3919363"/>
          </a:xfrm>
          <a:prstGeom prst="rect">
            <a:avLst/>
          </a:prstGeom>
          <a:extLst>
            <a:ext uri="{C572A759-6A51-4108-AA02-DFA0A04FC94B}">
              <ma14:wrappingTextBoxFlag xmlns:ma14="http://schemas.microsoft.com/office/mac/drawingml/2011/main" xmlns=""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In the longer term, falling yields due to ageing trees could cut into production, potentially cutting exportable supply in 2023/24.</a:t>
            </a:r>
          </a:p>
          <a:p>
            <a:r>
              <a:rPr lang="en-US" dirty="0"/>
              <a:t>Based on The Jacobsen’s outlook for production, it believes growth in biofuel feedstock demand will remain close to current volumes and may decline modestly in the coming years. </a:t>
            </a:r>
          </a:p>
          <a:p>
            <a:r>
              <a:rPr lang="en-US" dirty="0"/>
              <a:t>The forecast suggests modest weakness in prices next year before new records in 2023/24.</a:t>
            </a:r>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10</a:t>
            </a:fld>
            <a:endParaRPr dirty="0"/>
          </a:p>
        </p:txBody>
      </p:sp>
      <p:pic>
        <p:nvPicPr>
          <p:cNvPr id="5" name="Picture 4">
            <a:extLst>
              <a:ext uri="{FF2B5EF4-FFF2-40B4-BE49-F238E27FC236}">
                <a16:creationId xmlns:a16="http://schemas.microsoft.com/office/drawing/2014/main" id="{4283618E-E82D-4BC2-B11C-0229751C7A50}"/>
              </a:ext>
            </a:extLst>
          </p:cNvPr>
          <p:cNvPicPr>
            <a:picLocks noChangeAspect="1"/>
          </p:cNvPicPr>
          <p:nvPr/>
        </p:nvPicPr>
        <p:blipFill>
          <a:blip r:embed="rId2"/>
          <a:stretch>
            <a:fillRect/>
          </a:stretch>
        </p:blipFill>
        <p:spPr>
          <a:xfrm>
            <a:off x="160020" y="269674"/>
            <a:ext cx="8142479" cy="5627080"/>
          </a:xfrm>
          <a:prstGeom prst="rect">
            <a:avLst/>
          </a:prstGeom>
        </p:spPr>
      </p:pic>
    </p:spTree>
    <p:extLst>
      <p:ext uri="{BB962C8B-B14F-4D97-AF65-F5344CB8AC3E}">
        <p14:creationId xmlns:p14="http://schemas.microsoft.com/office/powerpoint/2010/main" val="371001837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person&#10;&#10;Description automatically generated">
            <a:extLst>
              <a:ext uri="{FF2B5EF4-FFF2-40B4-BE49-F238E27FC236}">
                <a16:creationId xmlns:a16="http://schemas.microsoft.com/office/drawing/2014/main" id="{202FC232-ECC9-4803-9C91-9AB0CD203A05}"/>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a:stretch>
            <a:fillRect/>
          </a:stretch>
        </p:blipFill>
        <p:spPr/>
      </p:pic>
      <p:sp>
        <p:nvSpPr>
          <p:cNvPr id="761" name="Text Placeholder 3"/>
          <p:cNvSpPr txBox="1">
            <a:spLocks noGrp="1"/>
          </p:cNvSpPr>
          <p:nvPr>
            <p:ph type="subTitle" sz="quarter" idx="1"/>
          </p:nvPr>
        </p:nvSpPr>
        <p:spPr>
          <a:xfrm>
            <a:off x="674999" y="6422125"/>
            <a:ext cx="7088832" cy="166200"/>
          </a:xfrm>
          <a:prstGeom prst="rect">
            <a:avLst/>
          </a:prstGeom>
        </p:spPr>
        <p:txBody>
          <a:bodyPr>
            <a:normAutofit fontScale="92500" lnSpcReduction="20000"/>
          </a:bodyPr>
          <a:lstStyle/>
          <a:p>
            <a:pPr defTabSz="651510">
              <a:defRPr sz="1520"/>
            </a:pPr>
            <a:r>
              <a:rPr lang="en-US" dirty="0">
                <a:solidFill>
                  <a:schemeClr val="tx1"/>
                </a:solidFill>
              </a:rPr>
              <a:t>Fastmarkets</a:t>
            </a:r>
            <a:r>
              <a:rPr lang="en-US" dirty="0">
                <a:solidFill>
                  <a:srgbClr val="6F0791"/>
                </a:solidFill>
              </a:rPr>
              <a:t> | </a:t>
            </a:r>
            <a:r>
              <a:rPr lang="en-US" dirty="0">
                <a:solidFill>
                  <a:schemeClr val="tx1"/>
                </a:solidFill>
              </a:rPr>
              <a:t>Agricultural Forecasting</a:t>
            </a:r>
          </a:p>
        </p:txBody>
      </p:sp>
      <p:sp>
        <p:nvSpPr>
          <p:cNvPr id="768" name="Title 4"/>
          <p:cNvSpPr txBox="1"/>
          <p:nvPr/>
        </p:nvSpPr>
        <p:spPr>
          <a:xfrm>
            <a:off x="674999" y="4436534"/>
            <a:ext cx="7088832" cy="560923"/>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4050" dirty="0"/>
              <a:t>Questions?</a:t>
            </a:r>
            <a:endParaRPr sz="4050" dirty="0"/>
          </a:p>
        </p:txBody>
      </p:sp>
      <p:sp>
        <p:nvSpPr>
          <p:cNvPr id="769" name="object 6"/>
          <p:cNvSpPr/>
          <p:nvPr/>
        </p:nvSpPr>
        <p:spPr>
          <a:xfrm>
            <a:off x="674999" y="5157314"/>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pic>
        <p:nvPicPr>
          <p:cNvPr id="3" name="Picture 2" descr="A picture containing logo&#10;&#10;Description automatically generated">
            <a:extLst>
              <a:ext uri="{FF2B5EF4-FFF2-40B4-BE49-F238E27FC236}">
                <a16:creationId xmlns:a16="http://schemas.microsoft.com/office/drawing/2014/main" id="{21E3B6CB-6F32-4E65-8CB4-550D01A12368}"/>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9000066" y="563225"/>
            <a:ext cx="2827867" cy="775612"/>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On Friday, the Indonesian government announced a ban on edible oil exports. The government hopes the ban will help contain food inflation and follows a 40 percent surge in cooking oil prices so far this year.</a:t>
            </a:r>
          </a:p>
          <a:p>
            <a:r>
              <a:rPr lang="en-US" dirty="0"/>
              <a:t>The government has also set a cap of 14,000 rupiah per liter for bulk cooking oil sales. However, there have been reports of sales at 18,000 rupiah in April.</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a:t>
            </a:fld>
            <a:endParaRPr dirty="0"/>
          </a:p>
        </p:txBody>
      </p:sp>
      <p:pic>
        <p:nvPicPr>
          <p:cNvPr id="3" name="Picture 2">
            <a:extLst>
              <a:ext uri="{FF2B5EF4-FFF2-40B4-BE49-F238E27FC236}">
                <a16:creationId xmlns:a16="http://schemas.microsoft.com/office/drawing/2014/main" id="{A960AB52-AE76-498B-8AEB-428CFF0FC802}"/>
              </a:ext>
            </a:extLst>
          </p:cNvPr>
          <p:cNvPicPr>
            <a:picLocks noChangeAspect="1"/>
          </p:cNvPicPr>
          <p:nvPr/>
        </p:nvPicPr>
        <p:blipFill>
          <a:blip r:embed="rId2"/>
          <a:stretch>
            <a:fillRect/>
          </a:stretch>
        </p:blipFill>
        <p:spPr>
          <a:xfrm>
            <a:off x="160020" y="269674"/>
            <a:ext cx="8142479" cy="5701386"/>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Indonesian palm oil is Asia, which includes China and India, two of the world’s largest vegetable oil importing countries.</a:t>
            </a:r>
          </a:p>
          <a:p>
            <a:r>
              <a:rPr lang="en-US" dirty="0"/>
              <a:t>The Jacobsen expects the ban to increase opportunities for soybean oil exports to Western Hemisphere countries, but it is unclear where the vegetable oil will come from to replace the decrease in Asian shipments.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a:t>
            </a:fld>
            <a:endParaRPr dirty="0"/>
          </a:p>
        </p:txBody>
      </p:sp>
      <p:pic>
        <p:nvPicPr>
          <p:cNvPr id="6" name="Picture 5">
            <a:extLst>
              <a:ext uri="{FF2B5EF4-FFF2-40B4-BE49-F238E27FC236}">
                <a16:creationId xmlns:a16="http://schemas.microsoft.com/office/drawing/2014/main" id="{D749B942-064A-4067-B0D4-C95E5F9D239F}"/>
              </a:ext>
            </a:extLst>
          </p:cNvPr>
          <p:cNvPicPr>
            <a:picLocks noChangeAspect="1"/>
          </p:cNvPicPr>
          <p:nvPr/>
        </p:nvPicPr>
        <p:blipFill>
          <a:blip r:embed="rId2"/>
          <a:stretch>
            <a:fillRect/>
          </a:stretch>
        </p:blipFill>
        <p:spPr>
          <a:xfrm>
            <a:off x="160020" y="269674"/>
            <a:ext cx="8142479" cy="5701386"/>
          </a:xfrm>
          <a:prstGeom prst="rect">
            <a:avLst/>
          </a:prstGeom>
        </p:spPr>
      </p:pic>
    </p:spTree>
    <p:extLst>
      <p:ext uri="{BB962C8B-B14F-4D97-AF65-F5344CB8AC3E}">
        <p14:creationId xmlns:p14="http://schemas.microsoft.com/office/powerpoint/2010/main" val="51840358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Indonesian palm oil is Asia, which includes China and India, two of the world’s largest vegetable oil importing countries.</a:t>
            </a:r>
          </a:p>
          <a:p>
            <a:r>
              <a:rPr lang="en-US" dirty="0"/>
              <a:t>The Jacobsen expects the ban to increase opportunities for soybean oil exports to Western Hemisphere countries, but it is unclear where the vegetable oil will come from to replace the decrease in Asian shipments.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4</a:t>
            </a:fld>
            <a:endParaRPr dirty="0"/>
          </a:p>
        </p:txBody>
      </p:sp>
      <p:pic>
        <p:nvPicPr>
          <p:cNvPr id="3" name="Picture 2">
            <a:extLst>
              <a:ext uri="{FF2B5EF4-FFF2-40B4-BE49-F238E27FC236}">
                <a16:creationId xmlns:a16="http://schemas.microsoft.com/office/drawing/2014/main" id="{FBB6B618-B913-4C5B-9477-FBCE91C348A5}"/>
              </a:ext>
            </a:extLst>
          </p:cNvPr>
          <p:cNvPicPr>
            <a:picLocks noChangeAspect="1"/>
          </p:cNvPicPr>
          <p:nvPr/>
        </p:nvPicPr>
        <p:blipFill>
          <a:blip r:embed="rId2"/>
          <a:stretch>
            <a:fillRect/>
          </a:stretch>
        </p:blipFill>
        <p:spPr>
          <a:xfrm>
            <a:off x="199644" y="269674"/>
            <a:ext cx="8102855" cy="5701386"/>
          </a:xfrm>
          <a:prstGeom prst="rect">
            <a:avLst/>
          </a:prstGeom>
        </p:spPr>
      </p:pic>
    </p:spTree>
    <p:extLst>
      <p:ext uri="{BB962C8B-B14F-4D97-AF65-F5344CB8AC3E}">
        <p14:creationId xmlns:p14="http://schemas.microsoft.com/office/powerpoint/2010/main" val="73604619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Indonesian palm oil is Asia, which includes China and India, two of the world’s largest vegetable oil importing countries.</a:t>
            </a:r>
          </a:p>
          <a:p>
            <a:r>
              <a:rPr lang="en-US" dirty="0"/>
              <a:t>The Jacobsen expects the ban to increase opportunities for soybean oil exports to Western Hemisphere countries, but it is unclear where the vegetable oil will come from to replace the decrease in Asian shipments.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5</a:t>
            </a:fld>
            <a:endParaRPr dirty="0"/>
          </a:p>
        </p:txBody>
      </p:sp>
      <p:pic>
        <p:nvPicPr>
          <p:cNvPr id="4" name="Picture 3">
            <a:extLst>
              <a:ext uri="{FF2B5EF4-FFF2-40B4-BE49-F238E27FC236}">
                <a16:creationId xmlns:a16="http://schemas.microsoft.com/office/drawing/2014/main" id="{F15E6C60-06E9-4112-AD57-9C21C25737A0}"/>
              </a:ext>
            </a:extLst>
          </p:cNvPr>
          <p:cNvPicPr>
            <a:picLocks noChangeAspect="1"/>
          </p:cNvPicPr>
          <p:nvPr/>
        </p:nvPicPr>
        <p:blipFill>
          <a:blip r:embed="rId2"/>
          <a:stretch>
            <a:fillRect/>
          </a:stretch>
        </p:blipFill>
        <p:spPr>
          <a:xfrm>
            <a:off x="160020" y="269674"/>
            <a:ext cx="8142479" cy="5701386"/>
          </a:xfrm>
          <a:prstGeom prst="rect">
            <a:avLst/>
          </a:prstGeom>
        </p:spPr>
      </p:pic>
    </p:spTree>
    <p:extLst>
      <p:ext uri="{BB962C8B-B14F-4D97-AF65-F5344CB8AC3E}">
        <p14:creationId xmlns:p14="http://schemas.microsoft.com/office/powerpoint/2010/main" val="403362153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0"/>
            <a:ext cx="2388092" cy="3760465"/>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An increase in Malaysian shipments may offset a portion of the decrease in Indonesian shipments. However, The Jacobsen cut its forecast of Malaysian imports by 550,000 tonnes, limiting exportable supplies.</a:t>
            </a:r>
          </a:p>
          <a:p>
            <a:r>
              <a:rPr lang="en-US" dirty="0"/>
              <a:t>Despite the cut to The Jacobsen’s Indonesian palm oil export forecast, and the limited ability of Malaysian exports to fill the gap, it still expects shipments close to or above the five-year average.</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6</a:t>
            </a:fld>
            <a:endParaRPr dirty="0"/>
          </a:p>
        </p:txBody>
      </p:sp>
      <p:pic>
        <p:nvPicPr>
          <p:cNvPr id="5" name="Picture 4">
            <a:extLst>
              <a:ext uri="{FF2B5EF4-FFF2-40B4-BE49-F238E27FC236}">
                <a16:creationId xmlns:a16="http://schemas.microsoft.com/office/drawing/2014/main" id="{76D512B6-D287-4005-BDDD-AE9BFE88365B}"/>
              </a:ext>
            </a:extLst>
          </p:cNvPr>
          <p:cNvPicPr>
            <a:picLocks noChangeAspect="1"/>
          </p:cNvPicPr>
          <p:nvPr/>
        </p:nvPicPr>
        <p:blipFill>
          <a:blip r:embed="rId2"/>
          <a:stretch>
            <a:fillRect/>
          </a:stretch>
        </p:blipFill>
        <p:spPr>
          <a:xfrm>
            <a:off x="160020" y="269674"/>
            <a:ext cx="8142479" cy="5590242"/>
          </a:xfrm>
          <a:prstGeom prst="rect">
            <a:avLst/>
          </a:prstGeom>
        </p:spPr>
      </p:pic>
    </p:spTree>
    <p:extLst>
      <p:ext uri="{BB962C8B-B14F-4D97-AF65-F5344CB8AC3E}">
        <p14:creationId xmlns:p14="http://schemas.microsoft.com/office/powerpoint/2010/main" val="28468587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Jacobsen predicts Indonesian shipments to the Western Hemisphere will decline by about 300 million pounds relative to the five-year average.</a:t>
            </a:r>
          </a:p>
          <a:p>
            <a:r>
              <a:rPr lang="en-US" dirty="0"/>
              <a:t>Due to limited exportable supplies, The Jacobsen only added 150 million pounds to its U.S. soybean oil export forecast due to the Indonesian ban.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7</a:t>
            </a:fld>
            <a:endParaRPr dirty="0"/>
          </a:p>
        </p:txBody>
      </p:sp>
      <p:pic>
        <p:nvPicPr>
          <p:cNvPr id="3" name="Picture 2">
            <a:extLst>
              <a:ext uri="{FF2B5EF4-FFF2-40B4-BE49-F238E27FC236}">
                <a16:creationId xmlns:a16="http://schemas.microsoft.com/office/drawing/2014/main" id="{ACECB999-7921-481E-91F6-4CD017B7C994}"/>
              </a:ext>
            </a:extLst>
          </p:cNvPr>
          <p:cNvPicPr>
            <a:picLocks noChangeAspect="1"/>
          </p:cNvPicPr>
          <p:nvPr/>
        </p:nvPicPr>
        <p:blipFill>
          <a:blip r:embed="rId2"/>
          <a:stretch>
            <a:fillRect/>
          </a:stretch>
        </p:blipFill>
        <p:spPr>
          <a:xfrm>
            <a:off x="160020" y="269674"/>
            <a:ext cx="8142479" cy="5701386"/>
          </a:xfrm>
          <a:prstGeom prst="rect">
            <a:avLst/>
          </a:prstGeom>
        </p:spPr>
      </p:pic>
    </p:spTree>
    <p:extLst>
      <p:ext uri="{BB962C8B-B14F-4D97-AF65-F5344CB8AC3E}">
        <p14:creationId xmlns:p14="http://schemas.microsoft.com/office/powerpoint/2010/main" val="118388686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229914"/>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ban comes as Indonesian production ramps up seasonally. </a:t>
            </a:r>
          </a:p>
          <a:p>
            <a:r>
              <a:rPr lang="en-US" dirty="0"/>
              <a:t>The Jacobsen predicts 2021/22 Indonesian palm oil production at 53.8 million tonnes, up 1.8 million from 52 million last year. </a:t>
            </a:r>
          </a:p>
          <a:p>
            <a:r>
              <a:rPr lang="en-US" dirty="0"/>
              <a:t>Unless month-over-month increases in production fall well below prior year’s the increase in output combined with the export ban should flood the Indonesian market with palm oil.</a:t>
            </a:r>
          </a:p>
        </p:txBody>
      </p:sp>
      <p:sp>
        <p:nvSpPr>
          <p:cNvPr id="819" name="Straight Connector 10"/>
          <p:cNvSpPr/>
          <p:nvPr/>
        </p:nvSpPr>
        <p:spPr>
          <a:xfrm>
            <a:off x="9131401" y="6184443"/>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8</a:t>
            </a:fld>
            <a:endParaRPr dirty="0"/>
          </a:p>
        </p:txBody>
      </p:sp>
      <p:pic>
        <p:nvPicPr>
          <p:cNvPr id="3" name="Picture 2">
            <a:extLst>
              <a:ext uri="{FF2B5EF4-FFF2-40B4-BE49-F238E27FC236}">
                <a16:creationId xmlns:a16="http://schemas.microsoft.com/office/drawing/2014/main" id="{490779EE-DFB7-4BCF-A425-AE3AE890A225}"/>
              </a:ext>
            </a:extLst>
          </p:cNvPr>
          <p:cNvPicPr>
            <a:picLocks noChangeAspect="1"/>
          </p:cNvPicPr>
          <p:nvPr/>
        </p:nvPicPr>
        <p:blipFill>
          <a:blip r:embed="rId2"/>
          <a:stretch>
            <a:fillRect/>
          </a:stretch>
        </p:blipFill>
        <p:spPr>
          <a:xfrm>
            <a:off x="171450" y="269673"/>
            <a:ext cx="8131049" cy="5914769"/>
          </a:xfrm>
          <a:prstGeom prst="rect">
            <a:avLst/>
          </a:prstGeom>
        </p:spPr>
      </p:pic>
    </p:spTree>
    <p:extLst>
      <p:ext uri="{BB962C8B-B14F-4D97-AF65-F5344CB8AC3E}">
        <p14:creationId xmlns:p14="http://schemas.microsoft.com/office/powerpoint/2010/main" val="1108107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01653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Based on The Jacobsen’s adjustment to Indonesian exports, its forecast for 2021/22 Indonesian domestic use rises to 36.4 million tonnes from 26.4 million last year.</a:t>
            </a:r>
          </a:p>
          <a:p>
            <a:r>
              <a:rPr lang="en-US" dirty="0"/>
              <a:t>Indonesia’s President Widodo indicated he would monitor the situation and would lift the ban if the availability of cooking oil becomes abundant and affordable.  </a:t>
            </a:r>
          </a:p>
          <a:p>
            <a:pPr marL="0" indent="0">
              <a:buNone/>
            </a:pPr>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9</a:t>
            </a:fld>
            <a:endParaRPr dirty="0"/>
          </a:p>
        </p:txBody>
      </p:sp>
      <p:pic>
        <p:nvPicPr>
          <p:cNvPr id="4" name="Picture 3">
            <a:extLst>
              <a:ext uri="{FF2B5EF4-FFF2-40B4-BE49-F238E27FC236}">
                <a16:creationId xmlns:a16="http://schemas.microsoft.com/office/drawing/2014/main" id="{80C86ABF-C1FA-4CA2-8DCD-A24E411B5013}"/>
              </a:ext>
            </a:extLst>
          </p:cNvPr>
          <p:cNvPicPr>
            <a:picLocks noChangeAspect="1"/>
          </p:cNvPicPr>
          <p:nvPr/>
        </p:nvPicPr>
        <p:blipFill>
          <a:blip r:embed="rId2"/>
          <a:stretch>
            <a:fillRect/>
          </a:stretch>
        </p:blipFill>
        <p:spPr>
          <a:xfrm>
            <a:off x="179832" y="269674"/>
            <a:ext cx="8122667" cy="5701386"/>
          </a:xfrm>
          <a:prstGeom prst="rect">
            <a:avLst/>
          </a:prstGeom>
        </p:spPr>
      </p:pic>
    </p:spTree>
    <p:extLst>
      <p:ext uri="{BB962C8B-B14F-4D97-AF65-F5344CB8AC3E}">
        <p14:creationId xmlns:p14="http://schemas.microsoft.com/office/powerpoint/2010/main" val="607174817"/>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810BE37ED0A674AAABCCCF211CFB64F" ma:contentTypeVersion="16" ma:contentTypeDescription="Create a new document." ma:contentTypeScope="" ma:versionID="29a6905665880213066aaa9aaf14929c">
  <xsd:schema xmlns:xsd="http://www.w3.org/2001/XMLSchema" xmlns:xs="http://www.w3.org/2001/XMLSchema" xmlns:p="http://schemas.microsoft.com/office/2006/metadata/properties" xmlns:ns2="cf2ac421-1284-4088-96c3-18e1d2d8f03a" xmlns:ns3="0052aaab-b9fb-4904-b07b-fd4c19a80e9a" targetNamespace="http://schemas.microsoft.com/office/2006/metadata/properties" ma:root="true" ma:fieldsID="3af383b8dc086b58afe32f0c8bed5599" ns2:_="" ns3:_="">
    <xsd:import namespace="cf2ac421-1284-4088-96c3-18e1d2d8f03a"/>
    <xsd:import namespace="0052aaab-b9fb-4904-b07b-fd4c19a80e9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LengthInSeconds" minOccurs="0"/>
                <xsd:element ref="ns3:MediaServiceOCR" minOccurs="0"/>
                <xsd:element ref="ns3:MediaServiceLocation"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2ac421-1284-4088-96c3-18e1d2d8f03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b4598ee4-d5e5-4f6c-b9da-4d48f8cc1368}" ma:internalName="TaxCatchAll" ma:showField="CatchAllData" ma:web="cf2ac421-1284-4088-96c3-18e1d2d8f03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052aaab-b9fb-4904-b07b-fd4c19a80e9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cddd575e-f966-4c21-8ccb-2dbfe9c821f2"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cf2ac421-1284-4088-96c3-18e1d2d8f03a" xsi:nil="true"/>
    <lcf76f155ced4ddcb4097134ff3c332f xmlns="0052aaab-b9fb-4904-b07b-fd4c19a80e9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D5AF29F5-CB17-4D6D-8EB3-BD6A0D167798}">
  <ds:schemaRefs>
    <ds:schemaRef ds:uri="http://schemas.microsoft.com/sharepoint/v3/contenttype/forms"/>
  </ds:schemaRefs>
</ds:datastoreItem>
</file>

<file path=customXml/itemProps2.xml><?xml version="1.0" encoding="utf-8"?>
<ds:datastoreItem xmlns:ds="http://schemas.openxmlformats.org/officeDocument/2006/customXml" ds:itemID="{BD760FEB-FBFC-4AB1-93A1-1B08254086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f2ac421-1284-4088-96c3-18e1d2d8f03a"/>
    <ds:schemaRef ds:uri="0052aaab-b9fb-4904-b07b-fd4c19a80e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9797F0D-EACF-4E03-88FD-3EDE34AABEBC}">
  <ds:schemaRefs>
    <ds:schemaRef ds:uri="http://purl.org/dc/elements/1.1/"/>
    <ds:schemaRef ds:uri="http://purl.org/dc/terms/"/>
    <ds:schemaRef ds:uri="http://www.w3.org/XML/1998/namespace"/>
    <ds:schemaRef ds:uri="cf2ac421-1284-4088-96c3-18e1d2d8f03a"/>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0052aaab-b9fb-4904-b07b-fd4c19a80e9a"/>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13801</TotalTime>
  <Words>639</Words>
  <Application>Microsoft Office PowerPoint</Application>
  <PresentationFormat>Widescreen</PresentationFormat>
  <Paragraphs>45</Paragraphs>
  <Slides>11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Tore Alden Principal Analyst  The Jacobsen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Tore</dc:creator>
  <cp:lastModifiedBy>Tore Alden</cp:lastModifiedBy>
  <cp:revision>130</cp:revision>
  <dcterms:created xsi:type="dcterms:W3CDTF">2021-04-20T13:15:58Z</dcterms:created>
  <dcterms:modified xsi:type="dcterms:W3CDTF">2022-05-17T20:03:05Z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0x010100C810BE37ED0A674AAABCCCF211CFB64F</vt:lpwstr>
  </property>
  <property fmtid="{D5CDD505-2E9C-101B-9397-08002B2CF9AE}" pid="3" name="MediaServiceImageTags">
    <vt:lpwstr/>
  </property>
</Properties>
</file>

<file path=docProps/thumbnail.jpeg>
</file>